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7" r:id="rId2"/>
    <p:sldId id="259" r:id="rId3"/>
    <p:sldId id="260" r:id="rId4"/>
    <p:sldId id="261" r:id="rId5"/>
    <p:sldId id="263" r:id="rId6"/>
    <p:sldId id="264" r:id="rId7"/>
    <p:sldId id="265" r:id="rId8"/>
    <p:sldId id="266" r:id="rId9"/>
    <p:sldId id="267" r:id="rId10"/>
    <p:sldId id="269" r:id="rId11"/>
    <p:sldId id="268" r:id="rId12"/>
    <p:sldId id="270" r:id="rId13"/>
    <p:sldId id="271" r:id="rId14"/>
    <p:sldId id="272" r:id="rId15"/>
    <p:sldId id="274" r:id="rId16"/>
    <p:sldId id="276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5" r:id="rId52"/>
    <p:sldId id="318" r:id="rId53"/>
    <p:sldId id="319" r:id="rId54"/>
    <p:sldId id="320" r:id="rId55"/>
    <p:sldId id="322" r:id="rId56"/>
    <p:sldId id="323" r:id="rId57"/>
    <p:sldId id="324" r:id="rId58"/>
    <p:sldId id="325" r:id="rId59"/>
    <p:sldId id="326" r:id="rId60"/>
    <p:sldId id="327" r:id="rId61"/>
    <p:sldId id="328" r:id="rId62"/>
    <p:sldId id="329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0000"/>
    <a:srgbClr val="AFC103"/>
    <a:srgbClr val="1F0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710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DDF399-ECD0-4712-9E1B-8C18999C7F22}" type="datetimeFigureOut">
              <a:rPr lang="ru-RU" smtClean="0"/>
              <a:t>06.07.2016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CAEA8E-84C0-462F-BA80-5EF0FD6536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845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AEA8E-84C0-462F-BA80-5EF0FD6536F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108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44C9-F1C7-4AB9-BB01-A1EC46882F67}" type="datetimeFigureOut">
              <a:rPr lang="ru-RU" smtClean="0"/>
              <a:t>06.07.2016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A539-D609-46F5-B4B6-72C660E85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404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44C9-F1C7-4AB9-BB01-A1EC46882F67}" type="datetimeFigureOut">
              <a:rPr lang="ru-RU" smtClean="0"/>
              <a:t>06.07.2016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A539-D609-46F5-B4B6-72C660E85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323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44C9-F1C7-4AB9-BB01-A1EC46882F67}" type="datetimeFigureOut">
              <a:rPr lang="ru-RU" smtClean="0"/>
              <a:t>06.07.2016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A539-D609-46F5-B4B6-72C660E85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497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44C9-F1C7-4AB9-BB01-A1EC46882F67}" type="datetimeFigureOut">
              <a:rPr lang="ru-RU" smtClean="0"/>
              <a:t>06.07.2016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A539-D609-46F5-B4B6-72C660E85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63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44C9-F1C7-4AB9-BB01-A1EC46882F67}" type="datetimeFigureOut">
              <a:rPr lang="ru-RU" smtClean="0"/>
              <a:t>06.07.2016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A539-D609-46F5-B4B6-72C660E85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161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44C9-F1C7-4AB9-BB01-A1EC46882F67}" type="datetimeFigureOut">
              <a:rPr lang="ru-RU" smtClean="0"/>
              <a:t>06.07.2016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A539-D609-46F5-B4B6-72C660E85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098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44C9-F1C7-4AB9-BB01-A1EC46882F67}" type="datetimeFigureOut">
              <a:rPr lang="ru-RU" smtClean="0"/>
              <a:t>06.07.2016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A539-D609-46F5-B4B6-72C660E85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567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44C9-F1C7-4AB9-BB01-A1EC46882F67}" type="datetimeFigureOut">
              <a:rPr lang="ru-RU" smtClean="0"/>
              <a:t>06.07.2016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A539-D609-46F5-B4B6-72C660E85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672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44C9-F1C7-4AB9-BB01-A1EC46882F67}" type="datetimeFigureOut">
              <a:rPr lang="ru-RU" smtClean="0"/>
              <a:t>06.07.2016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A539-D609-46F5-B4B6-72C660E85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67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44C9-F1C7-4AB9-BB01-A1EC46882F67}" type="datetimeFigureOut">
              <a:rPr lang="ru-RU" smtClean="0"/>
              <a:t>06.07.2016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A539-D609-46F5-B4B6-72C660E85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909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44C9-F1C7-4AB9-BB01-A1EC46882F67}" type="datetimeFigureOut">
              <a:rPr lang="ru-RU" smtClean="0"/>
              <a:t>06.07.2016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A539-D609-46F5-B4B6-72C660E85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546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944C9-F1C7-4AB9-BB01-A1EC46882F67}" type="datetimeFigureOut">
              <a:rPr lang="ru-RU" smtClean="0"/>
              <a:t>06.07.2016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0A539-D609-46F5-B4B6-72C660E85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842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2011" y="2828835"/>
            <a:ext cx="78799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i="1" dirty="0" smtClean="0">
                <a:solidFill>
                  <a:srgbClr val="E60000"/>
                </a:solidFill>
              </a:rPr>
              <a:t>ВЫПУСК ЛЕТО 2016</a:t>
            </a:r>
            <a:endParaRPr lang="ru-RU" sz="7200" b="1" i="1" dirty="0">
              <a:solidFill>
                <a:srgbClr val="E60000"/>
              </a:solidFill>
            </a:endParaRPr>
          </a:p>
        </p:txBody>
      </p:sp>
      <p:pic>
        <p:nvPicPr>
          <p:cNvPr id="4" name="John Newman - Love Me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29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4536504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2096"/>
            <a:ext cx="4716016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0956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0721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6176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7888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9244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4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-91440"/>
            <a:ext cx="4248472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0"/>
            <a:ext cx="493164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433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9826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2500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096"/>
            <a:ext cx="4572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856"/>
            <a:ext cx="4572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6712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0" y="-14456"/>
            <a:ext cx="9182100" cy="1373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26815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2788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" y="0"/>
            <a:ext cx="561666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0"/>
            <a:ext cx="4860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4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7500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0" y="2852936"/>
            <a:ext cx="9144000" cy="40050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7383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32" y="-23624"/>
            <a:ext cx="468684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36"/>
            <a:ext cx="464400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543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6865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38118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" y="744"/>
            <a:ext cx="5085733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0"/>
            <a:ext cx="452155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1495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3" y="0"/>
            <a:ext cx="484632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0"/>
            <a:ext cx="4274509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3890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7284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6" y="-15240"/>
            <a:ext cx="481618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701" y="-17904"/>
            <a:ext cx="471323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717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117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76659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8186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39952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58114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8686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8296"/>
            <a:ext cx="489654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0"/>
            <a:ext cx="4495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0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3131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0663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" y="0"/>
            <a:ext cx="5410944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5720"/>
            <a:ext cx="450386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7617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2584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400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6768"/>
            <a:ext cx="469846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5636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331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76" y="-8384"/>
            <a:ext cx="4667984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-8384"/>
            <a:ext cx="4499992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01978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" y="29344"/>
            <a:ext cx="442148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920" y="43056"/>
            <a:ext cx="487798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6325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4178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" y="0"/>
            <a:ext cx="482467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202" y="60960"/>
            <a:ext cx="431779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1821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1427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16"/>
            <a:ext cx="442798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468208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5379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589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4841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6388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6083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427983" cy="6858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4608512" cy="6858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914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7453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1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8701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1704"/>
            <a:ext cx="457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21704"/>
            <a:ext cx="459863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5687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28"/>
            <a:ext cx="464400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-9128"/>
            <a:ext cx="4497564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5824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52"/>
            <a:ext cx="4139952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5152"/>
            <a:ext cx="4971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3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8607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760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" y="0"/>
            <a:ext cx="4847063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840" y="0"/>
            <a:ext cx="4550831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0597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7545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96"/>
            <a:ext cx="464400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2096"/>
            <a:ext cx="448628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7026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1282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174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1340768"/>
            <a:ext cx="748883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i="1" dirty="0" smtClean="0">
                <a:solidFill>
                  <a:srgbClr val="FF0000"/>
                </a:solidFill>
              </a:rPr>
              <a:t>ПОЗДРАВЛЯЕМ, ДОРОГИЕ ВЫПУСКНИКИ!!!</a:t>
            </a:r>
            <a:endParaRPr lang="ru-RU" sz="8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418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0"/>
            <a:ext cx="6989007" cy="6858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8632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9" y="20960"/>
            <a:ext cx="4271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9" y="20960"/>
            <a:ext cx="48600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4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7409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9</Words>
  <Application>Microsoft Office PowerPoint</Application>
  <PresentationFormat>Экран (4:3)</PresentationFormat>
  <Paragraphs>3</Paragraphs>
  <Slides>62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МУИВ</dc:creator>
  <cp:lastModifiedBy>МУИВ</cp:lastModifiedBy>
  <cp:revision>25</cp:revision>
  <dcterms:created xsi:type="dcterms:W3CDTF">2016-07-04T12:43:31Z</dcterms:created>
  <dcterms:modified xsi:type="dcterms:W3CDTF">2016-07-06T14:30:33Z</dcterms:modified>
</cp:coreProperties>
</file>