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9" r:id="rId3"/>
    <p:sldId id="276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2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1B8DE-51E8-4AAC-9142-9065F66CE33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15B-9D0B-471A-88D9-206F878E7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2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3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0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9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9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5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1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7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0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17AC-AC4C-4D04-B699-3289BD03E0F9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49B1-27F6-45EC-B531-0371D96D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8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Мастер-класс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Блощук А.А.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5400" dirty="0" smtClean="0"/>
              <a:t>Распознавание образов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 smtClean="0"/>
              <a:t>(на примере реализации модуля сканирования ведомостей успеваемости в МУ им. </a:t>
            </a:r>
            <a:r>
              <a:rPr lang="ru-RU" sz="2000" dirty="0" err="1" smtClean="0"/>
              <a:t>С.Ю.Витте</a:t>
            </a:r>
            <a:r>
              <a:rPr lang="ru-RU" sz="2000" dirty="0" smtClean="0"/>
              <a:t>)</a:t>
            </a:r>
          </a:p>
          <a:p>
            <a:pPr marL="0" lvl="0" indent="0">
              <a:buNone/>
            </a:pPr>
            <a:endParaRPr lang="ru-RU" sz="2000" dirty="0" smtClean="0"/>
          </a:p>
          <a:p>
            <a:pPr marL="0" lvl="0" indent="0">
              <a:buNone/>
            </a:pPr>
            <a:endParaRPr lang="ru-RU" sz="2000" dirty="0" smtClean="0"/>
          </a:p>
          <a:p>
            <a:pPr marL="0" lvl="0" indent="0">
              <a:buNone/>
            </a:pPr>
            <a:r>
              <a:rPr lang="ru-RU" sz="1600" dirty="0" smtClean="0"/>
              <a:t>Лит.: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Бьерн </a:t>
            </a:r>
            <a:r>
              <a:rPr lang="ru-RU" sz="1600" dirty="0"/>
              <a:t>Страуструп. Язык программирования С++. Издательство:   Бином, 2011. – 1136 с</a:t>
            </a:r>
            <a:r>
              <a:rPr lang="ru-RU" sz="1600" dirty="0" smtClean="0"/>
              <a:t>.</a:t>
            </a:r>
          </a:p>
          <a:p>
            <a:pPr marL="0" lvl="0" indent="0">
              <a:buNone/>
            </a:pPr>
            <a:r>
              <a:rPr lang="ru-RU" sz="1600" dirty="0" err="1" smtClean="0"/>
              <a:t>Александреску</a:t>
            </a:r>
            <a:r>
              <a:rPr lang="ru-RU" sz="1600" dirty="0" smtClean="0"/>
              <a:t> </a:t>
            </a:r>
            <a:r>
              <a:rPr lang="ru-RU" sz="1600" dirty="0"/>
              <a:t>А.: Современное проектирование на С</a:t>
            </a:r>
            <a:r>
              <a:rPr lang="ru-RU" sz="1600" dirty="0" smtClean="0"/>
              <a:t>++. Издательство: </a:t>
            </a:r>
            <a:r>
              <a:rPr lang="ru-RU" sz="1600" dirty="0"/>
              <a:t>Вильямс </a:t>
            </a:r>
            <a:r>
              <a:rPr lang="ru-RU" sz="1600" dirty="0" smtClean="0"/>
              <a:t>2008. </a:t>
            </a:r>
            <a:r>
              <a:rPr lang="ru-RU" sz="1600" dirty="0"/>
              <a:t>336 с.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09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распознаваемой ведомости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239145" cy="5119088"/>
          </a:xfrm>
        </p:spPr>
      </p:pic>
    </p:spTree>
    <p:extLst>
      <p:ext uri="{BB962C8B-B14F-4D97-AF65-F5344CB8AC3E}">
        <p14:creationId xmlns:p14="http://schemas.microsoft.com/office/powerpoint/2010/main" val="60273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Распознаваемые элементы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056784" cy="5187325"/>
          </a:xfrm>
        </p:spPr>
      </p:pic>
    </p:spTree>
    <p:extLst>
      <p:ext uri="{BB962C8B-B14F-4D97-AF65-F5344CB8AC3E}">
        <p14:creationId xmlns:p14="http://schemas.microsoft.com/office/powerpoint/2010/main" val="317047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Метка сканирования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94" y="1196752"/>
            <a:ext cx="6099334" cy="516790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7047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Ведомость с обнаруженными метками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15880"/>
            <a:ext cx="7272808" cy="5141876"/>
          </a:xfrm>
        </p:spPr>
      </p:pic>
    </p:spTree>
    <p:extLst>
      <p:ext uri="{BB962C8B-B14F-4D97-AF65-F5344CB8AC3E}">
        <p14:creationId xmlns:p14="http://schemas.microsoft.com/office/powerpoint/2010/main" val="317047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оценивания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15356"/>
            <a:ext cx="7488832" cy="5295652"/>
          </a:xfrm>
        </p:spPr>
      </p:pic>
    </p:spTree>
    <p:extLst>
      <p:ext uri="{BB962C8B-B14F-4D97-AF65-F5344CB8AC3E}">
        <p14:creationId xmlns:p14="http://schemas.microsoft.com/office/powerpoint/2010/main" val="317047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Распознавание результатов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00201"/>
            <a:ext cx="6370934" cy="4501776"/>
          </a:xfrm>
        </p:spPr>
      </p:pic>
    </p:spTree>
    <p:extLst>
      <p:ext uri="{BB962C8B-B14F-4D97-AF65-F5344CB8AC3E}">
        <p14:creationId xmlns:p14="http://schemas.microsoft.com/office/powerpoint/2010/main" val="317047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Интерфейс модуля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" y="1988840"/>
            <a:ext cx="9033168" cy="3744416"/>
          </a:xfrm>
        </p:spPr>
      </p:pic>
    </p:spTree>
    <p:extLst>
      <p:ext uri="{BB962C8B-B14F-4D97-AF65-F5344CB8AC3E}">
        <p14:creationId xmlns:p14="http://schemas.microsoft.com/office/powerpoint/2010/main" val="227436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Мастер-класс</vt:lpstr>
      <vt:lpstr>Пример распознаваемой ведомости</vt:lpstr>
      <vt:lpstr>Распознаваемые элементы</vt:lpstr>
      <vt:lpstr>Метка сканирования</vt:lpstr>
      <vt:lpstr>Ведомость с обнаруженными метками</vt:lpstr>
      <vt:lpstr>Результаты оценивания</vt:lpstr>
      <vt:lpstr>Распознавание результатов</vt:lpstr>
      <vt:lpstr>Интерфейс модуля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Блощук Андрей Алексеевич</dc:creator>
  <cp:lastModifiedBy>Алексеева Оксана Алексеевна</cp:lastModifiedBy>
  <cp:revision>35</cp:revision>
  <dcterms:created xsi:type="dcterms:W3CDTF">2013-09-05T12:40:28Z</dcterms:created>
  <dcterms:modified xsi:type="dcterms:W3CDTF">2016-04-29T11:56:17Z</dcterms:modified>
</cp:coreProperties>
</file>