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8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9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naissancehotels.com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achek@renaissancemcmoscow.ru" TargetMode="External"/><Relationship Id="rId4" Type="http://schemas.openxmlformats.org/officeDocument/2006/relationships/hyperlink" Target="mailto:elapina@renaissancemcmoscow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0" y="8191527"/>
            <a:ext cx="785813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563888"/>
            <a:ext cx="6858000" cy="567847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Гостиница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«Ренессанс Монарх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-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Центр»</a:t>
            </a:r>
            <a:endParaRPr lang="en-US" sz="26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Приглашает студентов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на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</a:rPr>
              <a:t>ДЕНЬ КАРЬЕРЫ</a:t>
            </a:r>
          </a:p>
          <a:p>
            <a:pPr algn="ctr">
              <a:buNone/>
            </a:pPr>
            <a:r>
              <a:rPr lang="en-US" sz="17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14</a:t>
            </a:r>
            <a:r>
              <a:rPr lang="ru-RU" sz="17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Октября</a:t>
            </a:r>
            <a:r>
              <a:rPr lang="en-US" sz="17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2015</a:t>
            </a:r>
            <a:r>
              <a:rPr lang="ru-RU" sz="17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года</a:t>
            </a:r>
            <a:endParaRPr lang="en-US" sz="1700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Начало мероприятия в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1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4.00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en-US" sz="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Мы проведем для вас увлекательную </a:t>
            </a:r>
            <a:r>
              <a:rPr lang="ru-RU" sz="17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экскурсию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по нашей гостинице.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Расскажем об актуальных вакансиях и о возможности прохождения </a:t>
            </a:r>
            <a:r>
              <a:rPr lang="ru-RU" sz="17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практики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и </a:t>
            </a:r>
            <a:r>
              <a:rPr lang="ru-RU" sz="17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трудоустройства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в различных отделах гостиницы.</a:t>
            </a:r>
          </a:p>
          <a:p>
            <a:pPr algn="ctr">
              <a:spcBef>
                <a:spcPct val="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Любой желающий сможет в этот же день пройти </a:t>
            </a:r>
            <a:r>
              <a:rPr lang="ru-RU" sz="17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собеседование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с нашими менеджерами.</a:t>
            </a:r>
          </a:p>
          <a:p>
            <a:pPr algn="ctr">
              <a:spcBef>
                <a:spcPct val="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Не упустите  возможность начать карьеру и стать частью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всемирно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известного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бренда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Marriott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.</a:t>
            </a:r>
          </a:p>
          <a:p>
            <a:pPr algn="ctr">
              <a:spcBef>
                <a:spcPct val="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Вход свободный .</a:t>
            </a:r>
          </a:p>
          <a:p>
            <a:pPr algn="ctr">
              <a:buNone/>
            </a:pP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</a:rPr>
              <a:t>Наш адрес: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</a:rPr>
              <a:t>м.Динамо, Ленинградский проспект д. 31А,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</a:rPr>
              <a:t>стр.1</a:t>
            </a:r>
          </a:p>
          <a:p>
            <a:pPr>
              <a:buNone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</a:rPr>
              <a:t>Информация по телефону:</a:t>
            </a:r>
          </a:p>
          <a:p>
            <a:pPr>
              <a:buNone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</a:rPr>
              <a:t>(495) 995-14-60; (495) 995-00-09</a:t>
            </a:r>
          </a:p>
          <a:p>
            <a:pPr>
              <a:buNone/>
            </a:pP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  <a:hlinkClick r:id="rId3"/>
              </a:rPr>
              <a:t>www.renaissancehotels.com</a:t>
            </a:r>
            <a:endParaRPr lang="ru-RU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  <a:hlinkClick r:id="rId4"/>
              </a:rPr>
              <a:t>elapina@renaissancemcmoscow.ru</a:t>
            </a:r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  <a:hlinkClick r:id="rId5"/>
              </a:rPr>
              <a:t>nbelyay@renaissancemcmoscow.ru</a:t>
            </a:r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6" name="Прямоугольный треугольник 25"/>
          <p:cNvSpPr/>
          <p:nvPr/>
        </p:nvSpPr>
        <p:spPr>
          <a:xfrm flipH="1">
            <a:off x="5229200" y="7524328"/>
            <a:ext cx="1628800" cy="1619672"/>
          </a:xfrm>
          <a:prstGeom prst="rt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3" descr="S:\TEMP\Sales &amp; Marketing\MOWBR LOGO\LOGO transparent backround\LOGO white !ВИДНО ТОЛЬКО НА ТЕМНОМ ФОНЕ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61248" y="8068821"/>
            <a:ext cx="1196752" cy="1075179"/>
          </a:xfrm>
          <a:prstGeom prst="rect">
            <a:avLst/>
          </a:prstGeom>
          <a:noFill/>
        </p:spPr>
      </p:pic>
      <p:pic>
        <p:nvPicPr>
          <p:cNvPr id="10" name="Рисунок 9" descr="ebc59df2b0ed9a152c57f5aea241bf6f.jpg"/>
          <p:cNvPicPr>
            <a:picLocks noChangeAspect="1"/>
          </p:cNvPicPr>
          <p:nvPr/>
        </p:nvPicPr>
        <p:blipFill>
          <a:blip r:embed="rId7" cstate="print"/>
          <a:srcRect t="15120" b="7769"/>
          <a:stretch>
            <a:fillRect/>
          </a:stretch>
        </p:blipFill>
        <p:spPr>
          <a:xfrm>
            <a:off x="404664" y="179512"/>
            <a:ext cx="6100982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104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egrigorieva</cp:lastModifiedBy>
  <cp:revision>47</cp:revision>
  <dcterms:modified xsi:type="dcterms:W3CDTF">2015-09-16T14:08:59Z</dcterms:modified>
</cp:coreProperties>
</file>