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57" r:id="rId11"/>
    <p:sldId id="256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7AC1-AD2C-45B8-A39A-D684906AFF30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EDC5B7-C73D-4934-A1C9-FED50F0F42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7AC1-AD2C-45B8-A39A-D684906AFF30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5B7-C73D-4934-A1C9-FED50F0F4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7AC1-AD2C-45B8-A39A-D684906AFF30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5B7-C73D-4934-A1C9-FED50F0F4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7AC1-AD2C-45B8-A39A-D684906AFF30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5B7-C73D-4934-A1C9-FED50F0F4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7AC1-AD2C-45B8-A39A-D684906AFF30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5B7-C73D-4934-A1C9-FED50F0F42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7AC1-AD2C-45B8-A39A-D684906AFF30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5B7-C73D-4934-A1C9-FED50F0F4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7AC1-AD2C-45B8-A39A-D684906AFF30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5B7-C73D-4934-A1C9-FED50F0F4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7AC1-AD2C-45B8-A39A-D684906AFF30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5B7-C73D-4934-A1C9-FED50F0F4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7AC1-AD2C-45B8-A39A-D684906AFF30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5B7-C73D-4934-A1C9-FED50F0F4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7AC1-AD2C-45B8-A39A-D684906AFF30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5B7-C73D-4934-A1C9-FED50F0F42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7AC1-AD2C-45B8-A39A-D684906AFF30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C5B7-C73D-4934-A1C9-FED50F0F42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85A7AC1-AD2C-45B8-A39A-D684906AFF30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EDC5B7-C73D-4934-A1C9-FED50F0F42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14224"/>
            <a:ext cx="8229600" cy="3123088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marL="114300" indent="0" algn="just">
              <a:buNone/>
            </a:pPr>
            <a:r>
              <a:rPr lang="ru-RU" sz="1400" cap="all" dirty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	</a:t>
            </a:r>
            <a:r>
              <a:rPr lang="ru-RU" sz="1400" cap="all" dirty="0" smtClean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22-24 </a:t>
            </a:r>
            <a:r>
              <a:rPr lang="ru-RU" sz="1400" cap="all" dirty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июня 2017 года Делегация студентов экономического </a:t>
            </a:r>
            <a:endParaRPr lang="ru-RU" sz="1400" cap="all" dirty="0" smtClean="0">
              <a:solidFill>
                <a:srgbClr val="93A2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/>
              <a:ea typeface="+mj-ea"/>
              <a:cs typeface="+mj-cs"/>
            </a:endParaRPr>
          </a:p>
          <a:p>
            <a:pPr marL="114300" indent="0" algn="just">
              <a:buNone/>
            </a:pPr>
            <a:r>
              <a:rPr lang="ru-RU" sz="1400" cap="all" dirty="0" smtClean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факультета </a:t>
            </a:r>
            <a:r>
              <a:rPr lang="ru-RU" sz="1400" cap="all" dirty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(специальность Таможенное дело</a:t>
            </a:r>
            <a:r>
              <a:rPr lang="ru-RU" sz="1400" cap="all" dirty="0" smtClean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), во </a:t>
            </a:r>
            <a:r>
              <a:rPr lang="ru-RU" sz="1400" cap="all" dirty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главе с руководителем </a:t>
            </a:r>
            <a:endParaRPr lang="ru-RU" sz="1400" cap="all" dirty="0" smtClean="0">
              <a:solidFill>
                <a:srgbClr val="93A2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/>
              <a:ea typeface="+mj-ea"/>
              <a:cs typeface="+mj-cs"/>
            </a:endParaRPr>
          </a:p>
          <a:p>
            <a:pPr marL="114300" indent="0" algn="just">
              <a:buNone/>
            </a:pPr>
            <a:r>
              <a:rPr lang="ru-RU" sz="1400" cap="all" dirty="0" smtClean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практики  </a:t>
            </a:r>
            <a:r>
              <a:rPr lang="ru-RU" sz="1400" cap="all" dirty="0" err="1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Плоткиной</a:t>
            </a:r>
            <a:r>
              <a:rPr lang="ru-RU" sz="1400" cap="all" dirty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 М.А. </a:t>
            </a:r>
            <a:r>
              <a:rPr lang="ru-RU" sz="1400" cap="all" dirty="0" smtClean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 по </a:t>
            </a:r>
            <a:r>
              <a:rPr lang="ru-RU" sz="1400" cap="all" dirty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приглашению Академии Управления при </a:t>
            </a:r>
            <a:endParaRPr lang="ru-RU" sz="1400" cap="all" dirty="0" smtClean="0">
              <a:solidFill>
                <a:srgbClr val="93A2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/>
              <a:ea typeface="+mj-ea"/>
              <a:cs typeface="+mj-cs"/>
            </a:endParaRPr>
          </a:p>
          <a:p>
            <a:pPr marL="114300" indent="0" algn="just">
              <a:buNone/>
            </a:pPr>
            <a:r>
              <a:rPr lang="ru-RU" sz="1400" cap="all" dirty="0" smtClean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Президенте </a:t>
            </a:r>
            <a:r>
              <a:rPr lang="ru-RU" sz="1400" cap="all" dirty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Республики Беларусь </a:t>
            </a:r>
            <a:r>
              <a:rPr lang="ru-RU" sz="1400" cap="all" dirty="0" smtClean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, посетила </a:t>
            </a:r>
            <a:r>
              <a:rPr lang="ru-RU" sz="1400" cap="all" dirty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Минск</a:t>
            </a:r>
            <a:r>
              <a:rPr lang="ru-RU" sz="1400" cap="all" dirty="0" smtClean="0">
                <a:solidFill>
                  <a:srgbClr val="93A2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47552"/>
            <a:ext cx="9361040" cy="206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90"/>
            <a:ext cx="39560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9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33" y="548680"/>
            <a:ext cx="8260672" cy="1039427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Католическая церковь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Симеона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Елены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484784"/>
            <a:ext cx="4834880" cy="218883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Самый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крупный католический храм в Минске получил название Красного костела. Он выдержан в неоготическом стиле с элементами модерна. Возведен на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площади Независимости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центре города.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Его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было начато в 1905 году и продолжалось пять лет. Проект финансировал дворянин Эдуарда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Войнилович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свое название храм получил в память об умерших детях мецената.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2876550" cy="600075"/>
          </a:xfrm>
          <a:prstGeom prst="rect">
            <a:avLst/>
          </a:prstGeom>
        </p:spPr>
      </p:pic>
      <p:pic>
        <p:nvPicPr>
          <p:cNvPr id="4098" name="Picture 2" descr="C:\Users\admak\Desktop\foto\практика\IMG_20170623_195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0" y="1396752"/>
            <a:ext cx="288032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ak\Desktop\foto\практика\IMG_S4_ церковь Симеона и Елены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19" y="3356991"/>
            <a:ext cx="4477486" cy="3046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ak\Desktop\foto\практика\1-shutterstock_1867214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71191"/>
            <a:ext cx="3610094" cy="20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8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4464496" cy="388843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1974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году столице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Беларуси было присвоено звание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«город-герой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  <a:p>
            <a:pPr algn="l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увековечить звание, по праву заслуженное городом и всеми его жителями, правительство решило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создать монументальный</a:t>
            </a:r>
          </a:p>
          <a:p>
            <a:pPr algn="l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комплекс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символичным названием 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Минск – город-герой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470025"/>
          </a:xfrm>
        </p:spPr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 Минск-город герой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876550" cy="600075"/>
          </a:xfrm>
          <a:prstGeom prst="rect">
            <a:avLst/>
          </a:prstGeom>
        </p:spPr>
      </p:pic>
      <p:pic>
        <p:nvPicPr>
          <p:cNvPr id="5122" name="Picture 2" descr="C:\Users\admak\Desktop\foto\практика\624617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4176464" cy="4229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ak\Desktop\foto\практика\DSC_02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563"/>
            <a:ext cx="9001000" cy="6716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876550" cy="6000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7136" y="162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3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960440" cy="600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4032448" cy="412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435846" cy="412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23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1000">
        <p:dissolve/>
      </p:transition>
    </mc:Choice>
    <mc:Fallback xmlns="">
      <p:transition spd="slow" advClick="0" advTm="1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288032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В рамках развития делового сотрудничества между Академии Управления при Президенте Республики Беларусь и Московским Университетом имени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С.Ю.Витте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была организована поездка, в которой предусматривалось посещение Государственного Института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овышения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валификации и Переподготовки Кадров Таможенных Органов Республики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еларусь , Таможенной Лаборатории и Кинологический центр, город Минск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4038600" cy="268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876550" cy="60007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61048"/>
            <a:ext cx="4038600" cy="268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56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548680"/>
            <a:ext cx="8229600" cy="1224136"/>
          </a:xfrm>
        </p:spPr>
        <p:txBody>
          <a:bodyPr>
            <a:noAutofit/>
          </a:bodyPr>
          <a:lstStyle/>
          <a:p>
            <a:r>
              <a:rPr lang="ru-RU" sz="1800" dirty="0" smtClean="0"/>
              <a:t>Государственный Институт Повышения Квалификации и Переподготовки Кадров Таможенных Органов Республики Беларусь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876550" cy="600075"/>
          </a:xfrm>
        </p:spPr>
      </p:pic>
      <p:pic>
        <p:nvPicPr>
          <p:cNvPr id="1026" name="Picture 2" descr="C:\Users\admak\Desktop\foto\практика\IMG_20170622_132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176464" cy="429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ak\Desktop\foto\практика\IMG_20170622_132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032448" cy="429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Таможенная Лаборатория.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В рамках деловой поездки делегация  посетила таможенную лабораторию.</a:t>
            </a:r>
            <a:endParaRPr lang="ru-RU" sz="180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9" y="0"/>
            <a:ext cx="2876550" cy="600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6" y="1700808"/>
            <a:ext cx="5098082" cy="292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5024"/>
            <a:ext cx="4038600" cy="269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3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Кинологический центр.</a:t>
            </a:r>
            <a:endParaRPr lang="ru-RU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56"/>
            <a:ext cx="2876550" cy="600075"/>
          </a:xfrm>
          <a:prstGeom prst="rect">
            <a:avLst/>
          </a:prstGeom>
        </p:spPr>
      </p:pic>
      <p:pic>
        <p:nvPicPr>
          <p:cNvPr id="2050" name="Picture 2" descr="C:\Users\admak\Desktop\foto\практика\IMG-20170706-W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79370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ak\Desktop\foto\практика\IMG-20170706-WA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77" y="1213867"/>
            <a:ext cx="3656843" cy="2874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ak\Desktop\foto\практика\IMG-20170706-WA0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731368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Экскурсия по самым интересным местам Минска.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>Верхний </a:t>
            </a:r>
            <a:r>
              <a:rPr lang="ru-RU" sz="2000" dirty="0" smtClean="0"/>
              <a:t>город-</a:t>
            </a:r>
            <a:r>
              <a:rPr lang="ru-RU" sz="2000" dirty="0"/>
              <a:t>является историческим центром </a:t>
            </a:r>
            <a:r>
              <a:rPr lang="ru-RU" sz="2000" dirty="0" smtClean="0"/>
              <a:t>Минска.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10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2" y="12336"/>
            <a:ext cx="2876550" cy="600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51881"/>
            <a:ext cx="4104456" cy="205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1128"/>
            <a:ext cx="691276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51881"/>
            <a:ext cx="3096344" cy="205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4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2016224"/>
          </a:xfrm>
        </p:spPr>
        <p:txBody>
          <a:bodyPr>
            <a:normAutofit/>
          </a:bodyPr>
          <a:lstStyle/>
          <a:p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библиотека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Беларусь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 библиотека страны – современный информационный, научно-исследовательский центр.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9" y="58848"/>
            <a:ext cx="2876550" cy="600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39248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77991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64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876550" cy="600075"/>
          </a:xfrm>
          <a:prstGeom prst="rect">
            <a:avLst/>
          </a:prstGeom>
        </p:spPr>
      </p:pic>
      <p:pic>
        <p:nvPicPr>
          <p:cNvPr id="3074" name="Picture 2" descr="C:\Users\admak\Desktop\foto\практика\IMG_20170622_150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5" y="2708920"/>
            <a:ext cx="3291370" cy="3790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ak\Desktop\foto\практика\IMG_20170622_150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04996"/>
            <a:ext cx="3769756" cy="5446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536" y="788715"/>
            <a:ext cx="447947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ВСЕХСВЯТСКАЯ ЦЕРКОВЬ 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МИНСКЕ</a:t>
            </a:r>
          </a:p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Минская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Всехсвятская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церковь – это одна из составных частей храмового ансамбля, расположенного в микрорайоне Зеленый Луг. Помимо этой церкви комплекс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включает в себя Дом Милосердия и Троицкую церковь, построенную из дерева.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286</TotalTime>
  <Words>83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Презентация PowerPoint</vt:lpstr>
      <vt:lpstr>Презентация PowerPoint</vt:lpstr>
      <vt:lpstr>   В рамках развития делового сотрудничества между Академии Управления при Президенте Республики Беларусь и Московским Университетом имени С.Ю.Витте была организована поездка, в которой предусматривалось посещение Государственного Института Повышения Квалификации и Переподготовки Кадров Таможенных Органов Республики Беларусь , Таможенной Лаборатории и Кинологический центр, город Минск</vt:lpstr>
      <vt:lpstr>Государственный Институт Повышения Квалификации и Переподготовки Кадров Таможенных Органов Республики Беларусь</vt:lpstr>
      <vt:lpstr>Таможенная Лаборатория. В рамках деловой поездки делегация  посетила таможенную лабораторию.</vt:lpstr>
      <vt:lpstr>Кинологический центр.</vt:lpstr>
      <vt:lpstr>Экскурсия по самым интересным местам Минска. Верхний город-является историческим центром Минска.  </vt:lpstr>
      <vt:lpstr>Национальная библиотека республики Беларусь Главная библиотека страны – современный информационный, научно-исследовательский центр.</vt:lpstr>
      <vt:lpstr>Презентация PowerPoint</vt:lpstr>
      <vt:lpstr>Католическая церковь Симеона и Елены</vt:lpstr>
      <vt:lpstr>Мемориал Минск-город герой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 Maksimov</dc:creator>
  <cp:lastModifiedBy>Лапаревич Ирина Сергеевна</cp:lastModifiedBy>
  <cp:revision>19</cp:revision>
  <dcterms:created xsi:type="dcterms:W3CDTF">2017-07-06T17:30:23Z</dcterms:created>
  <dcterms:modified xsi:type="dcterms:W3CDTF">2017-09-18T10:08:38Z</dcterms:modified>
</cp:coreProperties>
</file>